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78907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Sweet Dreams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2 50% OR action target, 1 headshot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355D281-FE49-4F86-92EA-21B4BDF9F3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65377"/>
            <a:ext cx="7025776" cy="42914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Sweet Dreams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Sweet Dreams is a 32 round, 160 point, Comstock field course. There are 16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142</Words>
  <Application>Microsoft Office PowerPoint</Application>
  <PresentationFormat>Custom</PresentationFormat>
  <Paragraphs>18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2020-08-28T21:46:00Z</dcterms:modified>
  <cp:category>Shooting</cp:category>
</cp:coreProperties>
</file>

<file path=docProps/thumbnail.jpeg>
</file>